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322" r:id="rId3"/>
    <p:sldId id="323" r:id="rId4"/>
    <p:sldId id="328" r:id="rId5"/>
    <p:sldId id="332" r:id="rId6"/>
    <p:sldId id="329" r:id="rId7"/>
    <p:sldId id="330" r:id="rId8"/>
    <p:sldId id="33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smtClean="0"/>
              <a:t>Path </a:t>
            </a:r>
            <a:r>
              <a:rPr lang="en-CA" dirty="0" smtClean="0"/>
              <a:t>Generation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ointsp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joint-space path is computed considering the joint variables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3657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371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4800600"/>
            <a:ext cx="1791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end </a:t>
            </a:r>
            <a:r>
              <a:rPr lang="en-CA" dirty="0" err="1" smtClean="0">
                <a:solidFill>
                  <a:srgbClr val="FF0000"/>
                </a:solidFill>
              </a:rPr>
              <a:t>effector</a:t>
            </a:r>
            <a:r>
              <a:rPr lang="en-CA" dirty="0" smtClean="0">
                <a:solidFill>
                  <a:srgbClr val="FF0000"/>
                </a:solidFill>
              </a:rPr>
              <a:t> path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Joint-Space Path Joint Angles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jointangl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25591" y="16764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5591" y="43434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Cubic Polynomial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 descr="C:\Documents and Settings\Steveo\My Documents\Engineering\BCS\spong_0471649902\prepare_present\jpgsd\ch05\05_13.jpg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76400"/>
            <a:ext cx="8229600" cy="352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Quintic</a:t>
            </a:r>
            <a:r>
              <a:rPr lang="en-CA" dirty="0" smtClean="0"/>
              <a:t> </a:t>
            </a:r>
            <a:r>
              <a:rPr lang="en-CA" dirty="0" smtClean="0"/>
              <a:t>Polynomial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ChangeAspect="1"/>
          </p:cNvGraphicFramePr>
          <p:nvPr>
            <p:ph sz="quarter" idx="1"/>
          </p:nvPr>
        </p:nvGraphicFramePr>
        <p:xfrm>
          <a:off x="1782763" y="1989137"/>
          <a:ext cx="5578473" cy="2879726"/>
        </p:xfrm>
        <a:graphic>
          <a:graphicData uri="http://schemas.openxmlformats.org/presentationml/2006/ole">
            <p:oleObj spid="_x0000_s167938" name="Equation" r:id="rId3" imgW="2755800" imgH="142236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Quintic</a:t>
            </a:r>
            <a:r>
              <a:rPr lang="en-CA" dirty="0" smtClean="0"/>
              <a:t> Polynomial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 descr="C:\Documents and Settings\Steveo\My Documents\Engineering\BCS\spong_0471649902\prepare_present\jpgsd\ch05\05_14.jpg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03400"/>
            <a:ext cx="822960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4 Via Points with Cubic Polynomials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 descr="C:\Documents and Settings\Steveo\My Documents\Engineering\BCS\spong_0471649902\prepare_present\jpgsd\ch05\05_18.jpg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25600"/>
            <a:ext cx="822960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4 Via Points with </a:t>
            </a:r>
            <a:r>
              <a:rPr lang="en-CA" dirty="0" err="1" smtClean="0"/>
              <a:t>Quintic</a:t>
            </a:r>
            <a:r>
              <a:rPr lang="en-CA" dirty="0" smtClean="0"/>
              <a:t> Polynomials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 descr="C:\Documents and Settings\Steveo\My Documents\Engineering\BCS\spong_0471649902\prepare_present\jpgsd\ch05\05_19.jpg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51000"/>
            <a:ext cx="822960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1709</TotalTime>
  <Words>67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Origin</vt:lpstr>
      <vt:lpstr>Microsoft Equation 3.0</vt:lpstr>
      <vt:lpstr>Day 12</vt:lpstr>
      <vt:lpstr>Joint-Space Path</vt:lpstr>
      <vt:lpstr>Joint-Space Path Joint Angles</vt:lpstr>
      <vt:lpstr>Cubic Polynomial Path</vt:lpstr>
      <vt:lpstr>Quintic Polynomial Path</vt:lpstr>
      <vt:lpstr>Quintic Polynomial Path</vt:lpstr>
      <vt:lpstr>4 Via Points with Cubic Polynomials</vt:lpstr>
      <vt:lpstr>4 Via Points with Quintic Polynomials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25</cp:revision>
  <dcterms:created xsi:type="dcterms:W3CDTF">2011-01-07T01:27:12Z</dcterms:created>
  <dcterms:modified xsi:type="dcterms:W3CDTF">2011-01-31T03:33:25Z</dcterms:modified>
</cp:coreProperties>
</file>